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9" r:id="rId2"/>
    <p:sldId id="257" r:id="rId3"/>
  </p:sldIdLst>
  <p:sldSz cx="12192000" cy="6858000"/>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1EAF"/>
    <a:srgbClr val="FF9999"/>
    <a:srgbClr val="EB71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394" autoAdjust="0"/>
  </p:normalViewPr>
  <p:slideViewPr>
    <p:cSldViewPr snapToGrid="0">
      <p:cViewPr varScale="1">
        <p:scale>
          <a:sx n="74" d="100"/>
          <a:sy n="74" d="100"/>
        </p:scale>
        <p:origin x="360" y="6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97313" y="0"/>
            <a:ext cx="2982912" cy="466725"/>
          </a:xfrm>
          <a:prstGeom prst="rect">
            <a:avLst/>
          </a:prstGeom>
        </p:spPr>
        <p:txBody>
          <a:bodyPr vert="horz" lIns="91440" tIns="45720" rIns="91440" bIns="45720" rtlCol="0"/>
          <a:lstStyle>
            <a:lvl1pPr algn="r">
              <a:defRPr sz="1200"/>
            </a:lvl1pPr>
          </a:lstStyle>
          <a:p>
            <a:fld id="{0B3C162E-EC73-427D-8A0D-5025EA83FC96}" type="datetimeFigureOut">
              <a:rPr lang="en-US" smtClean="0"/>
              <a:t>12/20/2016</a:t>
            </a:fld>
            <a:endParaRPr lang="en-US"/>
          </a:p>
        </p:txBody>
      </p:sp>
      <p:sp>
        <p:nvSpPr>
          <p:cNvPr id="4" name="Slide Image Placeholder 3"/>
          <p:cNvSpPr>
            <a:spLocks noGrp="1" noRot="1" noChangeAspect="1"/>
          </p:cNvSpPr>
          <p:nvPr>
            <p:ph type="sldImg" idx="2"/>
          </p:nvPr>
        </p:nvSpPr>
        <p:spPr>
          <a:xfrm>
            <a:off x="6540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8975" y="4473575"/>
            <a:ext cx="55054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82913"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97313" y="8829675"/>
            <a:ext cx="2982912" cy="466725"/>
          </a:xfrm>
          <a:prstGeom prst="rect">
            <a:avLst/>
          </a:prstGeom>
        </p:spPr>
        <p:txBody>
          <a:bodyPr vert="horz" lIns="91440" tIns="45720" rIns="91440" bIns="45720" rtlCol="0" anchor="b"/>
          <a:lstStyle>
            <a:lvl1pPr algn="r">
              <a:defRPr sz="1200"/>
            </a:lvl1pPr>
          </a:lstStyle>
          <a:p>
            <a:fld id="{B6F3F6D9-0DB7-40F1-8929-0D6D70D413C7}" type="slidenum">
              <a:rPr lang="en-US" smtClean="0"/>
              <a:t>‹#›</a:t>
            </a:fld>
            <a:endParaRPr lang="en-US"/>
          </a:p>
        </p:txBody>
      </p:sp>
    </p:spTree>
    <p:extLst>
      <p:ext uri="{BB962C8B-B14F-4D97-AF65-F5344CB8AC3E}">
        <p14:creationId xmlns:p14="http://schemas.microsoft.com/office/powerpoint/2010/main" val="2575990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F3F6D9-0DB7-40F1-8929-0D6D70D413C7}"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1750009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12/20/2016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196549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12/20/2016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681928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12/20/2016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255095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12/20/2016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403384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F88259-9477-4DF2-8714-4619C536281C}" type="datetimeFigureOut">
              <a:rPr lang="en-US" smtClean="0"/>
              <a:t>12/20/2016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455171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F88259-9477-4DF2-8714-4619C536281C}" type="datetimeFigureOut">
              <a:rPr lang="en-US" smtClean="0"/>
              <a:t>12/20/2016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904428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F88259-9477-4DF2-8714-4619C536281C}" type="datetimeFigureOut">
              <a:rPr lang="en-US" smtClean="0"/>
              <a:t>12/20/2016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238439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F88259-9477-4DF2-8714-4619C536281C}" type="datetimeFigureOut">
              <a:rPr lang="en-US" smtClean="0"/>
              <a:t>12/20/2016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844908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F88259-9477-4DF2-8714-4619C536281C}" type="datetimeFigureOut">
              <a:rPr lang="en-US" smtClean="0"/>
              <a:t>12/20/2016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1909639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F88259-9477-4DF2-8714-4619C536281C}" type="datetimeFigureOut">
              <a:rPr lang="en-US" smtClean="0"/>
              <a:t>12/20/2016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695805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F88259-9477-4DF2-8714-4619C536281C}" type="datetimeFigureOut">
              <a:rPr lang="en-US" smtClean="0"/>
              <a:t>12/20/2016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592782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F88259-9477-4DF2-8714-4619C536281C}" type="datetimeFigureOut">
              <a:rPr lang="en-US" smtClean="0"/>
              <a:t>12/20/2016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39C04A-9A59-4269-957B-F515DE514578}" type="slidenum">
              <a:rPr lang="en-US" smtClean="0"/>
              <a:t>‹#›</a:t>
            </a:fld>
            <a:endParaRPr lang="en-US"/>
          </a:p>
        </p:txBody>
      </p:sp>
    </p:spTree>
    <p:extLst>
      <p:ext uri="{BB962C8B-B14F-4D97-AF65-F5344CB8AC3E}">
        <p14:creationId xmlns:p14="http://schemas.microsoft.com/office/powerpoint/2010/main" val="3334969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839788" y="365125"/>
            <a:ext cx="10515600" cy="1077879"/>
          </a:xfrm>
        </p:spPr>
        <p:txBody>
          <a:bodyPr/>
          <a:lstStyle/>
          <a:p>
            <a:r>
              <a:rPr lang="en-US" dirty="0" smtClean="0">
                <a:solidFill>
                  <a:schemeClr val="bg1"/>
                </a:solidFill>
              </a:rPr>
              <a:t>Tues</a:t>
            </a:r>
            <a:r>
              <a:rPr lang="en-US" dirty="0" smtClean="0">
                <a:solidFill>
                  <a:schemeClr val="bg1"/>
                </a:solidFill>
              </a:rPr>
              <a:t>day</a:t>
            </a:r>
            <a:r>
              <a:rPr lang="en-US" dirty="0" smtClean="0">
                <a:solidFill>
                  <a:schemeClr val="bg1"/>
                </a:solidFill>
              </a:rPr>
              <a:t>, December </a:t>
            </a:r>
            <a:r>
              <a:rPr lang="en-US" dirty="0" smtClean="0">
                <a:solidFill>
                  <a:schemeClr val="bg1"/>
                </a:solidFill>
              </a:rPr>
              <a:t>20</a:t>
            </a:r>
            <a:r>
              <a:rPr lang="en-US" dirty="0" smtClean="0">
                <a:solidFill>
                  <a:schemeClr val="bg1"/>
                </a:solidFill>
              </a:rPr>
              <a:t>, </a:t>
            </a:r>
            <a:r>
              <a:rPr lang="en-US" dirty="0" smtClean="0">
                <a:solidFill>
                  <a:schemeClr val="bg1"/>
                </a:solidFill>
              </a:rPr>
              <a:t>2016</a:t>
            </a:r>
            <a:endParaRPr lang="en-US" dirty="0">
              <a:solidFill>
                <a:schemeClr val="bg1"/>
              </a:solidFill>
            </a:endParaRPr>
          </a:p>
        </p:txBody>
      </p:sp>
      <p:sp>
        <p:nvSpPr>
          <p:cNvPr id="5" name="Text Placeholder 4"/>
          <p:cNvSpPr>
            <a:spLocks noGrp="1"/>
          </p:cNvSpPr>
          <p:nvPr>
            <p:ph type="body" idx="1"/>
          </p:nvPr>
        </p:nvSpPr>
        <p:spPr>
          <a:xfrm>
            <a:off x="839787" y="1314030"/>
            <a:ext cx="5157787" cy="566671"/>
          </a:xfrm>
        </p:spPr>
        <p:txBody>
          <a:bodyPr>
            <a:normAutofit/>
          </a:bodyPr>
          <a:lstStyle/>
          <a:p>
            <a:r>
              <a:rPr lang="en-US" smtClean="0">
                <a:solidFill>
                  <a:srgbClr val="FF0000"/>
                </a:solidFill>
              </a:rPr>
              <a:t>Write In Your Agenda:</a:t>
            </a:r>
            <a:endParaRPr lang="en-US" dirty="0">
              <a:solidFill>
                <a:srgbClr val="FF0000"/>
              </a:solidFill>
            </a:endParaRPr>
          </a:p>
        </p:txBody>
      </p:sp>
      <p:sp>
        <p:nvSpPr>
          <p:cNvPr id="6" name="Content Placeholder 5"/>
          <p:cNvSpPr>
            <a:spLocks noGrp="1"/>
          </p:cNvSpPr>
          <p:nvPr>
            <p:ph sz="half" idx="2"/>
          </p:nvPr>
        </p:nvSpPr>
        <p:spPr>
          <a:xfrm>
            <a:off x="839788" y="1880700"/>
            <a:ext cx="5157787" cy="4615633"/>
          </a:xfrm>
        </p:spPr>
        <p:txBody>
          <a:bodyPr>
            <a:normAutofit/>
          </a:bodyPr>
          <a:lstStyle/>
          <a:p>
            <a:pPr marL="0" indent="0">
              <a:buNone/>
            </a:pPr>
            <a:r>
              <a:rPr lang="en-US" sz="3000" u="sng" dirty="0" smtClean="0">
                <a:solidFill>
                  <a:srgbClr val="00B0F0"/>
                </a:solidFill>
              </a:rPr>
              <a:t>CW:</a:t>
            </a:r>
            <a:r>
              <a:rPr lang="en-US" sz="3000" dirty="0" smtClean="0">
                <a:solidFill>
                  <a:srgbClr val="00B0F0"/>
                </a:solidFill>
              </a:rPr>
              <a:t> </a:t>
            </a:r>
          </a:p>
          <a:p>
            <a:r>
              <a:rPr lang="en-US" sz="3000" dirty="0" smtClean="0">
                <a:solidFill>
                  <a:schemeClr val="accent1"/>
                </a:solidFill>
              </a:rPr>
              <a:t>Eclipses</a:t>
            </a:r>
            <a:r>
              <a:rPr lang="en-US" sz="3000" dirty="0" smtClean="0">
                <a:solidFill>
                  <a:schemeClr val="accent1"/>
                </a:solidFill>
              </a:rPr>
              <a:t>.</a:t>
            </a:r>
          </a:p>
          <a:p>
            <a:r>
              <a:rPr lang="en-US" sz="3000" dirty="0" smtClean="0">
                <a:solidFill>
                  <a:schemeClr val="accent1"/>
                </a:solidFill>
              </a:rPr>
              <a:t>Final Review.</a:t>
            </a:r>
            <a:endParaRPr lang="en-US" sz="3000" dirty="0">
              <a:solidFill>
                <a:schemeClr val="accent1"/>
              </a:solidFill>
            </a:endParaRPr>
          </a:p>
          <a:p>
            <a:pPr marL="0" indent="0">
              <a:buNone/>
            </a:pPr>
            <a:endParaRPr lang="en-US" sz="3000" u="sng" dirty="0" smtClean="0">
              <a:solidFill>
                <a:schemeClr val="accent4"/>
              </a:solidFill>
            </a:endParaRPr>
          </a:p>
          <a:p>
            <a:pPr marL="0" indent="0">
              <a:buNone/>
            </a:pPr>
            <a:r>
              <a:rPr lang="en-US" sz="3000" u="sng" dirty="0" smtClean="0">
                <a:solidFill>
                  <a:schemeClr val="accent4"/>
                </a:solidFill>
              </a:rPr>
              <a:t>HW:</a:t>
            </a:r>
            <a:r>
              <a:rPr lang="en-US" sz="3000" dirty="0" smtClean="0">
                <a:solidFill>
                  <a:schemeClr val="accent4"/>
                </a:solidFill>
              </a:rPr>
              <a:t> </a:t>
            </a:r>
          </a:p>
          <a:p>
            <a:r>
              <a:rPr lang="en-US" sz="3000" dirty="0" smtClean="0">
                <a:solidFill>
                  <a:schemeClr val="accent4"/>
                </a:solidFill>
              </a:rPr>
              <a:t>Looking for donations of Oreo cookies for moon phases activity.</a:t>
            </a:r>
          </a:p>
        </p:txBody>
      </p:sp>
      <p:sp>
        <p:nvSpPr>
          <p:cNvPr id="7" name="Text Placeholder 6"/>
          <p:cNvSpPr>
            <a:spLocks noGrp="1"/>
          </p:cNvSpPr>
          <p:nvPr>
            <p:ph type="body" sz="quarter" idx="3"/>
          </p:nvPr>
        </p:nvSpPr>
        <p:spPr>
          <a:xfrm>
            <a:off x="6172200" y="1349681"/>
            <a:ext cx="5183188" cy="495367"/>
          </a:xfrm>
        </p:spPr>
        <p:txBody>
          <a:bodyPr/>
          <a:lstStyle/>
          <a:p>
            <a:r>
              <a:rPr lang="en-US" smtClean="0">
                <a:solidFill>
                  <a:srgbClr val="FF0000"/>
                </a:solidFill>
              </a:rPr>
              <a:t>Write In Your Monitoring Log:</a:t>
            </a:r>
            <a:endParaRPr lang="en-US" dirty="0">
              <a:solidFill>
                <a:srgbClr val="FF0000"/>
              </a:solidFill>
            </a:endParaRPr>
          </a:p>
        </p:txBody>
      </p:sp>
      <p:sp>
        <p:nvSpPr>
          <p:cNvPr id="8" name="Content Placeholder 7"/>
          <p:cNvSpPr>
            <a:spLocks noGrp="1"/>
          </p:cNvSpPr>
          <p:nvPr>
            <p:ph sz="quarter" idx="4"/>
          </p:nvPr>
        </p:nvSpPr>
        <p:spPr>
          <a:xfrm>
            <a:off x="5997574" y="2006034"/>
            <a:ext cx="5779394" cy="4851966"/>
          </a:xfrm>
        </p:spPr>
        <p:txBody>
          <a:bodyPr>
            <a:normAutofit/>
          </a:bodyPr>
          <a:lstStyle/>
          <a:p>
            <a:pPr marL="0" indent="0">
              <a:buNone/>
            </a:pPr>
            <a:r>
              <a:rPr lang="en-US" u="sng" dirty="0" smtClean="0">
                <a:solidFill>
                  <a:srgbClr val="FFFF00"/>
                </a:solidFill>
              </a:rPr>
              <a:t>Response to Warm-Up:</a:t>
            </a:r>
            <a:r>
              <a:rPr lang="en-US" dirty="0" smtClean="0">
                <a:solidFill>
                  <a:srgbClr val="FFFF00"/>
                </a:solidFill>
              </a:rPr>
              <a:t> </a:t>
            </a:r>
          </a:p>
          <a:p>
            <a:pPr marL="0" indent="0">
              <a:buNone/>
            </a:pPr>
            <a:r>
              <a:rPr lang="en-US" dirty="0" smtClean="0">
                <a:solidFill>
                  <a:srgbClr val="FFFF00"/>
                </a:solidFill>
              </a:rPr>
              <a:t>Compare and contrast </a:t>
            </a:r>
            <a:r>
              <a:rPr lang="en-US" dirty="0">
                <a:solidFill>
                  <a:srgbClr val="FFFF00"/>
                </a:solidFill>
              </a:rPr>
              <a:t>s</a:t>
            </a:r>
            <a:r>
              <a:rPr lang="en-US" dirty="0" smtClean="0">
                <a:solidFill>
                  <a:srgbClr val="FFFF00"/>
                </a:solidFill>
              </a:rPr>
              <a:t>pring tides and neap tides.</a:t>
            </a:r>
            <a:endParaRPr lang="en-US" dirty="0" smtClean="0">
              <a:solidFill>
                <a:srgbClr val="FFFF00"/>
              </a:solidFill>
            </a:endParaRPr>
          </a:p>
          <a:p>
            <a:pPr marL="0" indent="0">
              <a:buNone/>
            </a:pPr>
            <a:endParaRPr lang="en-US" u="sng" dirty="0" smtClean="0">
              <a:solidFill>
                <a:srgbClr val="00B050"/>
              </a:solidFill>
            </a:endParaRPr>
          </a:p>
          <a:p>
            <a:pPr marL="0" indent="0">
              <a:buNone/>
            </a:pPr>
            <a:r>
              <a:rPr lang="en-US" u="sng" dirty="0" smtClean="0">
                <a:solidFill>
                  <a:srgbClr val="00B050"/>
                </a:solidFill>
              </a:rPr>
              <a:t>You will need</a:t>
            </a:r>
            <a:r>
              <a:rPr lang="en-US" b="1" u="sng" dirty="0" smtClean="0">
                <a:solidFill>
                  <a:srgbClr val="00B050"/>
                </a:solidFill>
              </a:rPr>
              <a:t>:</a:t>
            </a:r>
          </a:p>
          <a:p>
            <a:r>
              <a:rPr lang="en-US" dirty="0" smtClean="0">
                <a:solidFill>
                  <a:srgbClr val="00B050"/>
                </a:solidFill>
              </a:rPr>
              <a:t>Pencil</a:t>
            </a:r>
          </a:p>
          <a:p>
            <a:pPr marL="0" indent="0">
              <a:buNone/>
            </a:pPr>
            <a:endParaRPr lang="en-US" dirty="0" smtClean="0">
              <a:solidFill>
                <a:srgbClr val="00B050"/>
              </a:solidFill>
            </a:endParaRPr>
          </a:p>
          <a:p>
            <a:pPr marL="0" indent="0">
              <a:buNone/>
            </a:pPr>
            <a:endParaRPr lang="en-US" dirty="0" smtClean="0">
              <a:solidFill>
                <a:srgbClr val="00B050"/>
              </a:solidFill>
            </a:endParaRPr>
          </a:p>
        </p:txBody>
      </p:sp>
    </p:spTree>
    <p:extLst>
      <p:ext uri="{BB962C8B-B14F-4D97-AF65-F5344CB8AC3E}">
        <p14:creationId xmlns:p14="http://schemas.microsoft.com/office/powerpoint/2010/main" val="16103684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35280" y="365125"/>
            <a:ext cx="11020108" cy="1325563"/>
          </a:xfrm>
        </p:spPr>
        <p:txBody>
          <a:bodyPr/>
          <a:lstStyle/>
          <a:p>
            <a:r>
              <a:rPr lang="en-US" dirty="0" smtClean="0">
                <a:solidFill>
                  <a:srgbClr val="FF0000"/>
                </a:solidFill>
              </a:rPr>
              <a:t>Learning Goal and Scale</a:t>
            </a:r>
            <a:endParaRPr lang="en-US" dirty="0">
              <a:solidFill>
                <a:srgbClr val="FF0000"/>
              </a:solidFill>
            </a:endParaRPr>
          </a:p>
        </p:txBody>
      </p:sp>
      <p:sp>
        <p:nvSpPr>
          <p:cNvPr id="3" name="Text Placeholder 2"/>
          <p:cNvSpPr>
            <a:spLocks noGrp="1"/>
          </p:cNvSpPr>
          <p:nvPr>
            <p:ph type="body" idx="1"/>
          </p:nvPr>
        </p:nvSpPr>
        <p:spPr/>
        <p:txBody>
          <a:bodyPr/>
          <a:lstStyle/>
          <a:p>
            <a:endParaRPr lang="en-US" dirty="0"/>
          </a:p>
        </p:txBody>
      </p:sp>
      <p:sp>
        <p:nvSpPr>
          <p:cNvPr id="4" name="Content Placeholder 3"/>
          <p:cNvSpPr>
            <a:spLocks noGrp="1"/>
          </p:cNvSpPr>
          <p:nvPr>
            <p:ph sz="half" idx="2"/>
          </p:nvPr>
        </p:nvSpPr>
        <p:spPr>
          <a:xfrm>
            <a:off x="335281" y="1681163"/>
            <a:ext cx="4803390" cy="4508500"/>
          </a:xfrm>
        </p:spPr>
        <p:txBody>
          <a:bodyPr/>
          <a:lstStyle/>
          <a:p>
            <a:r>
              <a:rPr lang="en-US" dirty="0">
                <a:solidFill>
                  <a:schemeClr val="bg1"/>
                </a:solidFill>
              </a:rPr>
              <a:t>TSW be able to describe how the Earth is connected to and affected by other objects in the solar system (including its movement, its relative position to other objects, its seasons, and visible constellations).</a:t>
            </a:r>
          </a:p>
        </p:txBody>
      </p:sp>
      <p:sp>
        <p:nvSpPr>
          <p:cNvPr id="5" name="Text Placeholder 4"/>
          <p:cNvSpPr>
            <a:spLocks noGrp="1"/>
          </p:cNvSpPr>
          <p:nvPr>
            <p:ph type="body" sz="quarter" idx="3"/>
          </p:nvPr>
        </p:nvSpPr>
        <p:spPr/>
        <p:txBody>
          <a:bodyPr/>
          <a:lstStyle/>
          <a:p>
            <a:endParaRPr lang="en-US" dirty="0"/>
          </a:p>
        </p:txBody>
      </p:sp>
      <p:sp>
        <p:nvSpPr>
          <p:cNvPr id="6" name="Content Placeholder 5"/>
          <p:cNvSpPr>
            <a:spLocks noGrp="1"/>
          </p:cNvSpPr>
          <p:nvPr>
            <p:ph sz="quarter" idx="4"/>
          </p:nvPr>
        </p:nvSpPr>
        <p:spPr/>
        <p:txBody>
          <a:bodyPr/>
          <a:lstStyle/>
          <a:p>
            <a:endParaRPr lang="en-US"/>
          </a:p>
        </p:txBody>
      </p:sp>
      <p:pic>
        <p:nvPicPr>
          <p:cNvPr id="7" name="Picture 6"/>
          <p:cNvPicPr>
            <a:picLocks noChangeAspect="1"/>
          </p:cNvPicPr>
          <p:nvPr/>
        </p:nvPicPr>
        <p:blipFill>
          <a:blip r:embed="rId2"/>
          <a:stretch>
            <a:fillRect/>
          </a:stretch>
        </p:blipFill>
        <p:spPr>
          <a:xfrm>
            <a:off x="5795158" y="0"/>
            <a:ext cx="6396842" cy="6858000"/>
          </a:xfrm>
          <a:prstGeom prst="rect">
            <a:avLst/>
          </a:prstGeom>
        </p:spPr>
      </p:pic>
    </p:spTree>
    <p:extLst>
      <p:ext uri="{BB962C8B-B14F-4D97-AF65-F5344CB8AC3E}">
        <p14:creationId xmlns:p14="http://schemas.microsoft.com/office/powerpoint/2010/main" val="9113793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53708</TotalTime>
  <Words>99</Words>
  <Application>Microsoft Office PowerPoint</Application>
  <PresentationFormat>Widescreen</PresentationFormat>
  <Paragraphs>17</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Tuesday, December 20, 2016</vt:lpstr>
      <vt:lpstr>Learning Goal and Scale</vt:lpstr>
    </vt:vector>
  </TitlesOfParts>
  <Company>Chandler Unified School District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Thursday, October 22, 2015</dc:title>
  <dc:creator>Pysher, Richard</dc:creator>
  <cp:lastModifiedBy>Pysher, Richard</cp:lastModifiedBy>
  <cp:revision>517</cp:revision>
  <cp:lastPrinted>2016-04-26T17:44:54Z</cp:lastPrinted>
  <dcterms:created xsi:type="dcterms:W3CDTF">2015-10-22T15:42:29Z</dcterms:created>
  <dcterms:modified xsi:type="dcterms:W3CDTF">2016-12-20T16:44:29Z</dcterms:modified>
</cp:coreProperties>
</file>